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2" r:id="rId16"/>
    <p:sldId id="270" r:id="rId17"/>
    <p:sldId id="271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AA9BEB-DE23-4F6C-AEF5-15BABDA77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9A6C958-158E-49FD-9882-931908734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98AEC6-5766-4EA5-AA99-5BB6CE8CA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F5AF9-E014-4641-802E-5BCF1E0A7345}" type="datetimeFigureOut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0ECF07-4C80-4335-AFA0-F7343A3C8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75B26ED-AB71-488A-9864-5C3C991C7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A0B2F-ED33-470D-B2B5-F962737932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6507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4AEA10-9FC0-4310-B926-3E77C258C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17B36A6-CCE3-4D22-B0FF-B0FB19780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0476CB-4FAE-4CED-93B5-045F3C9A0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F5AF9-E014-4641-802E-5BCF1E0A7345}" type="datetimeFigureOut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EFC1E5-DCB4-413F-9E56-0C207B03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F2AC05-2AC9-43BE-9A68-4B991D48A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A0B2F-ED33-470D-B2B5-F962737932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540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B507F09-388C-4E9E-B237-0E75539E47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AF59875-4002-4C45-A4D5-C7C3D1F4E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E94970-5B67-42A8-92F2-162D08D1F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F5AF9-E014-4641-802E-5BCF1E0A7345}" type="datetimeFigureOut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4D1076-5572-455D-A218-22D9F01D3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50149B-DC2F-46AB-989C-96F4F62C1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A0B2F-ED33-470D-B2B5-F962737932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8765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D8FACB-55C0-420F-B220-7EE9BE6EC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B36676-D40B-4251-9EA8-051C2D383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5F88D7-CA27-460E-B783-F4B2B5758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F5AF9-E014-4641-802E-5BCF1E0A7345}" type="datetimeFigureOut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DC7FBE-F8CF-42D7-93DF-C3419AE86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6C8ED1A-98EE-44A7-A4D2-0C5C7442A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A0B2F-ED33-470D-B2B5-F962737932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431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FDA59E-3A26-40C1-8043-6C10D165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403E313-5F42-4BED-B368-DC8AB29CB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B70C6C-14BF-41BE-9669-8B8765038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F5AF9-E014-4641-802E-5BCF1E0A7345}" type="datetimeFigureOut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BE37C9-ED9C-4851-A7C8-BBA13E19A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3F196A-DE30-422B-B5B4-509A2438D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A0B2F-ED33-470D-B2B5-F962737932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2311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2A40B5-2354-4761-8B91-5EB6B1A03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A05B07-F2F0-4841-8CA8-FA4243217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FF543B7-DCD2-4CBD-AFDD-6CDDBA88A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4A99506-4EB6-41EF-8610-32E7A3A2B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F5AF9-E014-4641-802E-5BCF1E0A7345}" type="datetimeFigureOut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432EC1D-122E-4123-A8E7-C886098A3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2FF8C99-5A97-479C-B0F4-D5334F875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A0B2F-ED33-470D-B2B5-F962737932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12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BE0372-21A8-44EC-8204-8DD27EB2D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648E9D-C3BF-498D-A52B-B3549D659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D2B77CC-45EF-4903-BF7A-DF785977F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D799CA9-42A8-4AB3-985E-65CCC350D3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C3C4C83-EE83-4AC0-872B-E1109AC874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26E3B80-C989-4E10-A6E3-DA9350C92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F5AF9-E014-4641-802E-5BCF1E0A7345}" type="datetimeFigureOut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954DB5F-4CFE-4CA5-A437-24FAF926B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BB6E7DD-DFC7-4FDD-8BAA-68093D64E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A0B2F-ED33-470D-B2B5-F962737932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146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549C48-5C50-4E4B-A13C-462A641A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632BC23-9265-4337-B97D-B30FEE0BE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F5AF9-E014-4641-802E-5BCF1E0A7345}" type="datetimeFigureOut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F0778E-39AA-4C42-AF63-8EEDD97C6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58AD389-63FD-4487-82BA-B62A7056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A0B2F-ED33-470D-B2B5-F962737932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123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065B173-3E5C-4098-96E6-4BE50CF0F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F5AF9-E014-4641-802E-5BCF1E0A7345}" type="datetimeFigureOut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1710C7C-E948-4CEF-9342-ADEF17A86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679A69-AC7D-4913-90CA-7515BD11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A0B2F-ED33-470D-B2B5-F962737932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714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E8BB9C-2B8E-410E-BBFF-4C91D5F59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BF7220-4D50-4A7A-A06C-26677871B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3682C44-58CA-43B4-A0D3-6D63528B9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5D416B0-51F9-4460-8716-936A22EA0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F5AF9-E014-4641-802E-5BCF1E0A7345}" type="datetimeFigureOut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DF7A8D5-8C0C-4536-A5FB-8C4CF1AA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F6DC61D-1100-48C2-B853-D122B985C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A0B2F-ED33-470D-B2B5-F962737932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912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6DBB98-A418-4732-9B24-157D244B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B06E5D8-8355-4EFB-BCE8-316593522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D5B162E-69E2-44F1-BD97-D7742BA71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CEDC6D9-BC50-4D89-BACD-7415AF37A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F5AF9-E014-4641-802E-5BCF1E0A7345}" type="datetimeFigureOut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A8CB13A-2166-44D1-B41F-81AAFC4D2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0895D5E-6316-426F-9DCD-2B1904D6B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A0B2F-ED33-470D-B2B5-F962737932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909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3AD683C-2DDB-4DE7-84D0-EC56A2FFA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58784CA-E238-41D0-B0C9-2126A42B0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BC52D8-7588-42ED-8F58-B87C217FF0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F5AF9-E014-4641-802E-5BCF1E0A7345}" type="datetimeFigureOut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B99D1D-0AC7-4C3A-8920-16CAB62AF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616AD5C-5559-4DBE-86F0-12AB667B0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A0B2F-ED33-470D-B2B5-F962737932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4297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22446E-C4DA-4777-BCE7-C6F04B04A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網站安全分析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859320A-E062-4749-84C5-E97C74AB37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540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BBDABE-C571-4071-A62E-6BDA59568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0879"/>
            <a:ext cx="10515600" cy="1296241"/>
          </a:xfrm>
        </p:spPr>
        <p:txBody>
          <a:bodyPr/>
          <a:lstStyle/>
          <a:p>
            <a:pPr algn="ctr"/>
            <a:r>
              <a:rPr lang="zh-TW" altLang="en-US" dirty="0"/>
              <a:t>學習網站應用程式漏洞的分析與實測</a:t>
            </a:r>
          </a:p>
        </p:txBody>
      </p:sp>
    </p:spTree>
    <p:extLst>
      <p:ext uri="{BB962C8B-B14F-4D97-AF65-F5344CB8AC3E}">
        <p14:creationId xmlns:p14="http://schemas.microsoft.com/office/powerpoint/2010/main" val="2595642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8FABC1-1FDE-4E9E-B8F6-8C488EE3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環境建置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5EB64D-9973-4365-98A9-5883ED0EC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600" dirty="0"/>
              <a:t>docker exec -it -d 7fcf71bd52e9 sed -</a:t>
            </a:r>
            <a:r>
              <a:rPr lang="en-US" altLang="zh-TW" sz="1600" dirty="0" err="1"/>
              <a:t>i"s</a:t>
            </a:r>
            <a:r>
              <a:rPr lang="en-US" altLang="zh-TW" sz="1600" dirty="0"/>
              <a:t>/</a:t>
            </a:r>
            <a:r>
              <a:rPr lang="en-US" altLang="zh-TW" sz="1600" dirty="0" err="1"/>
              <a:t>allow_url_include</a:t>
            </a:r>
            <a:r>
              <a:rPr lang="en-US" altLang="zh-TW" sz="1600" dirty="0"/>
              <a:t>=Off/</a:t>
            </a:r>
            <a:r>
              <a:rPr lang="en-US" altLang="zh-TW" sz="1600" dirty="0" err="1"/>
              <a:t>allow_url_include</a:t>
            </a:r>
            <a:r>
              <a:rPr lang="en-US" altLang="zh-TW" sz="1600" dirty="0"/>
              <a:t>=On/"/</a:t>
            </a:r>
            <a:r>
              <a:rPr lang="en-US" altLang="zh-TW" sz="1600" dirty="0" err="1"/>
              <a:t>etc</a:t>
            </a:r>
            <a:r>
              <a:rPr lang="en-US" altLang="zh-TW" sz="1600" dirty="0"/>
              <a:t>/php/7.0/apache2/php.ini</a:t>
            </a:r>
          </a:p>
          <a:p>
            <a:r>
              <a:rPr lang="en-US" altLang="zh-TW" sz="1600" dirty="0"/>
              <a:t>docker exec -it -d 7fcf71bd52e9 service apache2 restart</a:t>
            </a:r>
          </a:p>
          <a:p>
            <a:endParaRPr lang="zh-TW" altLang="en-US" sz="1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118DCB-54CC-42FD-8099-8B181FCB7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82" y="2823695"/>
            <a:ext cx="9564435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38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AE19FE-0F65-4533-B254-6E0BCD942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90C744-2922-44CC-A2CD-36A1310F9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AD5728-35C6-4826-AB97-1B67DA0E1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817" y="520488"/>
            <a:ext cx="5612319" cy="58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95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8BC9B1-A49B-453D-8965-3242C5E2B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FILE inclusion </a:t>
            </a:r>
            <a:r>
              <a:rPr lang="en-US" altLang="zh-TW" dirty="0" err="1"/>
              <a:t>Vuln:Attack</a:t>
            </a:r>
            <a:r>
              <a:rPr lang="en-US" altLang="zh-TW" dirty="0"/>
              <a:t> and defense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FADADE-0B03-403F-A233-0EE3E7441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5DEC848-19E6-401E-A2EA-1B3E198DD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716" y="1690688"/>
            <a:ext cx="7964011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61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133677-2450-484B-A5BB-D94489BB0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F41258-1C76-4648-BA40-D4CBBBED1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3958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 err="1"/>
              <a:t>root@kali</a:t>
            </a:r>
            <a:r>
              <a:rPr lang="en-US" altLang="zh-TW" dirty="0"/>
              <a:t>:~# </a:t>
            </a:r>
            <a:r>
              <a:rPr lang="en-US" altLang="zh-TW" b="1" dirty="0">
                <a:solidFill>
                  <a:srgbClr val="FF0000"/>
                </a:solidFill>
              </a:rPr>
              <a:t>docker </a:t>
            </a:r>
            <a:r>
              <a:rPr lang="en-US" altLang="zh-TW" b="1" dirty="0" err="1">
                <a:solidFill>
                  <a:srgbClr val="FF0000"/>
                </a:solidFill>
              </a:rPr>
              <a:t>ps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dirty="0"/>
              <a:t>CONTAINER ID        IMAGE                  COMMAND             CREATED             STATUS              PORTS                  NAMES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7fcf71bd52e9 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      </a:t>
            </a:r>
            <a:r>
              <a:rPr lang="en-US" altLang="zh-TW" dirty="0" err="1"/>
              <a:t>vulnerables</a:t>
            </a:r>
            <a:r>
              <a:rPr lang="en-US" altLang="zh-TW" dirty="0"/>
              <a:t>/web-</a:t>
            </a:r>
            <a:r>
              <a:rPr lang="en-US" altLang="zh-TW" dirty="0" err="1"/>
              <a:t>dvwa</a:t>
            </a:r>
            <a:r>
              <a:rPr lang="en-US" altLang="zh-TW" dirty="0"/>
              <a:t>   "/main.sh"          About an hour ago   Up About an hour    0.0.0.0:8080-&gt;80/</a:t>
            </a:r>
            <a:r>
              <a:rPr lang="en-US" altLang="zh-TW" dirty="0" err="1"/>
              <a:t>tcp</a:t>
            </a:r>
            <a:r>
              <a:rPr lang="en-US" altLang="zh-TW" dirty="0"/>
              <a:t>   </a:t>
            </a:r>
            <a:r>
              <a:rPr lang="en-US" altLang="zh-TW" dirty="0" err="1"/>
              <a:t>modest_kepler</a:t>
            </a:r>
            <a:endParaRPr lang="en-US" altLang="zh-TW" dirty="0"/>
          </a:p>
          <a:p>
            <a:r>
              <a:rPr lang="en-US" altLang="zh-TW" dirty="0" err="1"/>
              <a:t>root@kali</a:t>
            </a:r>
            <a:r>
              <a:rPr lang="en-US" altLang="zh-TW" dirty="0"/>
              <a:t>:~# </a:t>
            </a:r>
            <a:r>
              <a:rPr lang="en-US" altLang="zh-TW" b="1" dirty="0">
                <a:solidFill>
                  <a:srgbClr val="FF0000"/>
                </a:solidFill>
              </a:rPr>
              <a:t>docker exec -it 7fcf71bd52e9 bash</a:t>
            </a:r>
          </a:p>
          <a:p>
            <a:r>
              <a:rPr lang="en-US" altLang="zh-TW" dirty="0"/>
              <a:t>root@7fcf71bd52e9:/# </a:t>
            </a:r>
            <a:r>
              <a:rPr lang="en-US" altLang="zh-TW" b="1" dirty="0"/>
              <a:t>ls</a:t>
            </a:r>
          </a:p>
          <a:p>
            <a:r>
              <a:rPr lang="en-US" altLang="zh-TW" dirty="0"/>
              <a:t>bin   dev  home  lib64	  media  opt   root  </a:t>
            </a:r>
            <a:r>
              <a:rPr lang="en-US" altLang="zh-TW" dirty="0" err="1"/>
              <a:t>sbin</a:t>
            </a:r>
            <a:r>
              <a:rPr lang="en-US" altLang="zh-TW" dirty="0"/>
              <a:t>  sys	</a:t>
            </a:r>
            <a:r>
              <a:rPr lang="en-US" altLang="zh-TW" dirty="0" err="1"/>
              <a:t>usr</a:t>
            </a:r>
            <a:endParaRPr lang="en-US" altLang="zh-TW" dirty="0"/>
          </a:p>
          <a:p>
            <a:r>
              <a:rPr lang="en-US" altLang="zh-TW" dirty="0"/>
              <a:t>boot  </a:t>
            </a:r>
            <a:r>
              <a:rPr lang="en-US" altLang="zh-TW" dirty="0" err="1"/>
              <a:t>etc</a:t>
            </a:r>
            <a:r>
              <a:rPr lang="en-US" altLang="zh-TW" dirty="0"/>
              <a:t>  lib	 main.sh  </a:t>
            </a:r>
            <a:r>
              <a:rPr lang="en-US" altLang="zh-TW" dirty="0" err="1"/>
              <a:t>mnt</a:t>
            </a:r>
            <a:r>
              <a:rPr lang="en-US" altLang="zh-TW" dirty="0"/>
              <a:t>	 proc  run   </a:t>
            </a:r>
            <a:r>
              <a:rPr lang="en-US" altLang="zh-TW" dirty="0" err="1"/>
              <a:t>srv</a:t>
            </a:r>
            <a:r>
              <a:rPr lang="en-US" altLang="zh-TW" dirty="0"/>
              <a:t>   </a:t>
            </a:r>
            <a:r>
              <a:rPr lang="en-US" altLang="zh-TW" dirty="0" err="1"/>
              <a:t>tmp</a:t>
            </a:r>
            <a:r>
              <a:rPr lang="en-US" altLang="zh-TW" dirty="0"/>
              <a:t>	var</a:t>
            </a:r>
          </a:p>
          <a:p>
            <a:r>
              <a:rPr lang="en-US" altLang="zh-TW" dirty="0"/>
              <a:t>root@7fcf71bd52e9</a:t>
            </a:r>
            <a:r>
              <a:rPr lang="en-US" altLang="zh-TW" b="1" dirty="0"/>
              <a:t>:/# </a:t>
            </a:r>
            <a:r>
              <a:rPr lang="en-US" altLang="zh-TW" b="1" dirty="0">
                <a:solidFill>
                  <a:srgbClr val="FF0000"/>
                </a:solidFill>
              </a:rPr>
              <a:t>cd /</a:t>
            </a:r>
            <a:r>
              <a:rPr lang="en-US" altLang="zh-TW" b="1" dirty="0" err="1">
                <a:solidFill>
                  <a:srgbClr val="FF0000"/>
                </a:solidFill>
              </a:rPr>
              <a:t>etc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dirty="0"/>
              <a:t>root@7fcf71bd52e9:/</a:t>
            </a:r>
            <a:r>
              <a:rPr lang="en-US" altLang="zh-TW" dirty="0" err="1"/>
              <a:t>etc</a:t>
            </a:r>
            <a:r>
              <a:rPr lang="en-US" altLang="zh-TW" dirty="0"/>
              <a:t># ls</a:t>
            </a:r>
          </a:p>
          <a:p>
            <a:endParaRPr lang="en-US" altLang="zh-TW" dirty="0"/>
          </a:p>
          <a:p>
            <a:r>
              <a:rPr lang="fr-FR" altLang="zh-TW" dirty="0"/>
              <a:t>/etc/php/7.0/apache2# cat php.ini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5369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90B355-2B65-4D08-9FA2-0138E8BB4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E625C1B-CE82-486F-8DA1-3AC9BA1D2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732" y="2234196"/>
            <a:ext cx="7626536" cy="3512220"/>
          </a:xfrm>
        </p:spPr>
      </p:pic>
    </p:spTree>
    <p:extLst>
      <p:ext uri="{BB962C8B-B14F-4D97-AF65-F5344CB8AC3E}">
        <p14:creationId xmlns:p14="http://schemas.microsoft.com/office/powerpoint/2010/main" val="3632879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B4519-7090-4931-8C63-500423F2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CA62F53-810F-48EF-A48E-4BC8DD85A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19" y="2519950"/>
            <a:ext cx="10116962" cy="2962688"/>
          </a:xfrm>
        </p:spPr>
      </p:pic>
    </p:spTree>
    <p:extLst>
      <p:ext uri="{BB962C8B-B14F-4D97-AF65-F5344CB8AC3E}">
        <p14:creationId xmlns:p14="http://schemas.microsoft.com/office/powerpoint/2010/main" val="3602640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BAA818-C3B5-419F-8B1F-F365AC09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TW" altLang="en-US" sz="28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F27392E-04C8-4D55-91D5-F7682C889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91" y="2075798"/>
            <a:ext cx="7801681" cy="3327835"/>
          </a:xfrm>
        </p:spPr>
      </p:pic>
    </p:spTree>
    <p:extLst>
      <p:ext uri="{BB962C8B-B14F-4D97-AF65-F5344CB8AC3E}">
        <p14:creationId xmlns:p14="http://schemas.microsoft.com/office/powerpoint/2010/main" val="1629758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BB0F40-CEE4-4B08-B4EC-744665529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21A2CF-66F5-4266-A919-D03BAF910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7820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2025B-AE1C-420F-966B-3CFC959FB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1AF72A-D4C0-4F18-B62B-7AA575198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7070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AE8FC7-AE2F-4993-A81C-75F4AC0A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設定</a:t>
            </a:r>
            <a:r>
              <a:rPr lang="en-US" altLang="zh-TW" dirty="0"/>
              <a:t>DVWA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074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909162-99E1-40B5-A734-3852DF400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5252DB-66BE-4088-BDDC-A3C6CE39E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473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F3B9B1-F054-474F-A26F-4E97BF04E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706AE9B-E345-4AEC-B4B5-E478E32CD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80" y="1825625"/>
            <a:ext cx="9229840" cy="4351338"/>
          </a:xfrm>
        </p:spPr>
      </p:pic>
    </p:spTree>
    <p:extLst>
      <p:ext uri="{BB962C8B-B14F-4D97-AF65-F5344CB8AC3E}">
        <p14:creationId xmlns:p14="http://schemas.microsoft.com/office/powerpoint/2010/main" val="1307026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C0CB23-0368-4473-9B2B-F71FE2DF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登入</a:t>
            </a:r>
            <a:r>
              <a:rPr lang="en-US" altLang="zh-TW" dirty="0"/>
              <a:t>kail </a:t>
            </a:r>
            <a:r>
              <a:rPr lang="en-US" altLang="zh-TW" dirty="0" err="1"/>
              <a:t>linux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C8C12A0-38C3-4A06-B471-A079DDD6B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711" y="1838606"/>
            <a:ext cx="5922289" cy="435133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A06DD59-30DF-4E07-93DD-4168C3B1E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3088"/>
            <a:ext cx="5801785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42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A90368-EF2F-4842-9F04-14838E87E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檢視現有 </a:t>
            </a:r>
            <a:r>
              <a:rPr lang="en-US" altLang="zh-TW" dirty="0" err="1"/>
              <a:t>dockr</a:t>
            </a:r>
            <a:r>
              <a:rPr lang="en-US" altLang="zh-TW" dirty="0"/>
              <a:t> image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15A1D4-8C96-4F74-8D26-E358D6D1E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2282"/>
            <a:ext cx="10515600" cy="4724681"/>
          </a:xfrm>
        </p:spPr>
        <p:txBody>
          <a:bodyPr/>
          <a:lstStyle/>
          <a:p>
            <a:r>
              <a:rPr lang="en-US" altLang="zh-TW" dirty="0"/>
              <a:t>docker image ls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A5D5E60-2B54-46DC-AE5E-339C66B22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189" y="1855546"/>
            <a:ext cx="6519622" cy="478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00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634E33-EF4C-4B4D-B709-8F847D934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</a:t>
            </a:r>
            <a:r>
              <a:rPr lang="en-US" altLang="zh-TW" dirty="0"/>
              <a:t>DVWA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6BE5B-5696-4914-A9F8-E302CD92B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3749"/>
            <a:ext cx="10515600" cy="4351338"/>
          </a:xfrm>
        </p:spPr>
        <p:txBody>
          <a:bodyPr/>
          <a:lstStyle/>
          <a:p>
            <a:r>
              <a:rPr lang="en-US" altLang="zh-TW" dirty="0"/>
              <a:t>docker run –it –p 8080:80 </a:t>
            </a:r>
            <a:r>
              <a:rPr lang="en-US" altLang="zh-TW" dirty="0" err="1"/>
              <a:t>vulnerables</a:t>
            </a:r>
            <a:r>
              <a:rPr lang="en-US" altLang="zh-TW" dirty="0"/>
              <a:t>/web-</a:t>
            </a:r>
            <a:r>
              <a:rPr lang="en-US" altLang="zh-TW" dirty="0" err="1"/>
              <a:t>dvwa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6416C7-1872-47B5-B59E-F726343F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722" y="1690688"/>
            <a:ext cx="6702555" cy="493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65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770B21-7128-48C4-AB1A-5A5E53518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瀏覽器  </a:t>
            </a:r>
            <a:r>
              <a:rPr lang="en-US" altLang="zh-TW" sz="2800" dirty="0"/>
              <a:t>admin /password</a:t>
            </a: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4CB791-D3D0-4E80-BAB1-3F1859568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4351338"/>
          </a:xfrm>
        </p:spPr>
        <p:txBody>
          <a:bodyPr/>
          <a:lstStyle/>
          <a:p>
            <a:r>
              <a:rPr lang="en-US" altLang="zh-TW" dirty="0"/>
              <a:t>http://127.0.0.1:8080/login.php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3013E5-4671-468E-8B50-5CD57969A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411" y="1690688"/>
            <a:ext cx="6743177" cy="493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5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46CC22-42A3-49EA-959A-DDF266658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DVWA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06BF941-69CC-43A0-8806-BAC939FC8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134912" cy="4351338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91F6670-5472-4D64-83B2-0F8014492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769" y="395107"/>
            <a:ext cx="3391373" cy="129558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152B447-D3F2-451A-A096-8DF008B38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230" y="2208233"/>
            <a:ext cx="5134912" cy="437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90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8A2D85-085B-45FC-8517-FCAAAA7EF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DVWA Security   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EAF6676-992C-4394-9563-9E1D16F74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05" y="1493890"/>
            <a:ext cx="5295880" cy="444947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69E42F6-9F94-42AA-B773-C014628CA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64768"/>
            <a:ext cx="5856195" cy="44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45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B9A9C1-EC7C-4EAD-AED6-E8513768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DVWA Security 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7F93361-3051-4477-8BA3-8FE9871FF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306" y="1363390"/>
            <a:ext cx="6203578" cy="512948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1B44033-153D-4CE4-B71C-2FD0963A8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434" y="365125"/>
            <a:ext cx="1876687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74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223</Words>
  <Application>Microsoft Office PowerPoint</Application>
  <PresentationFormat>寬螢幕</PresentationFormat>
  <Paragraphs>28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佈景主題</vt:lpstr>
      <vt:lpstr>網站安全分析</vt:lpstr>
      <vt:lpstr>設定DVWA</vt:lpstr>
      <vt:lpstr>登入kail linux</vt:lpstr>
      <vt:lpstr>檢視現有 dockr image</vt:lpstr>
      <vt:lpstr>執行DVWA</vt:lpstr>
      <vt:lpstr>瀏覽器  admin /password</vt:lpstr>
      <vt:lpstr>設定DVWA</vt:lpstr>
      <vt:lpstr>DVWA Security   </vt:lpstr>
      <vt:lpstr>DVWA Security </vt:lpstr>
      <vt:lpstr>學習網站應用程式漏洞的分析與實測</vt:lpstr>
      <vt:lpstr>環境建置</vt:lpstr>
      <vt:lpstr>PowerPoint 簡報</vt:lpstr>
      <vt:lpstr>FILE inclusion Vuln:Attack and defense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網站安全分析</dc:title>
  <dc:creator>郁涵 黃</dc:creator>
  <cp:lastModifiedBy>郁涵 黃</cp:lastModifiedBy>
  <cp:revision>27</cp:revision>
  <dcterms:created xsi:type="dcterms:W3CDTF">2021-05-25T18:53:42Z</dcterms:created>
  <dcterms:modified xsi:type="dcterms:W3CDTF">2021-06-22T14:35:06Z</dcterms:modified>
</cp:coreProperties>
</file>